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44" r:id="rId8"/>
    <p:sldMasterId id="2147483756" r:id="rId9"/>
    <p:sldMasterId id="2147483780" r:id="rId10"/>
    <p:sldMasterId id="2147483792" r:id="rId11"/>
    <p:sldMasterId id="2147483804" r:id="rId12"/>
    <p:sldMasterId id="2147483816" r:id="rId13"/>
    <p:sldMasterId id="2147483828" r:id="rId14"/>
  </p:sldMasterIdLst>
  <p:notesMasterIdLst>
    <p:notesMasterId r:id="rId33"/>
  </p:notesMasterIdLst>
  <p:sldIdLst>
    <p:sldId id="256" r:id="rId15"/>
    <p:sldId id="259" r:id="rId16"/>
    <p:sldId id="277" r:id="rId17"/>
    <p:sldId id="260" r:id="rId18"/>
    <p:sldId id="261" r:id="rId19"/>
    <p:sldId id="278" r:id="rId20"/>
    <p:sldId id="263" r:id="rId21"/>
    <p:sldId id="268" r:id="rId22"/>
    <p:sldId id="276" r:id="rId23"/>
    <p:sldId id="264" r:id="rId24"/>
    <p:sldId id="265" r:id="rId25"/>
    <p:sldId id="266" r:id="rId26"/>
    <p:sldId id="269" r:id="rId27"/>
    <p:sldId id="270" r:id="rId28"/>
    <p:sldId id="272" r:id="rId29"/>
    <p:sldId id="273" r:id="rId30"/>
    <p:sldId id="274" r:id="rId31"/>
    <p:sldId id="27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AA2A8-2BCF-4DB5-8C8D-E8441F53D7BA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EEC9C-B821-443E-BAEB-4900A78D4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968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EEC9C-B821-443E-BAEB-4900A78D48D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14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EEC9C-B821-443E-BAEB-4900A78D48D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3269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81682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09646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85816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2772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28380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19845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77399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90716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81647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105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18791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17565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97462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3208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3062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87636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09556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15894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398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7399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31284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99951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78322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95382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52420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1413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45018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2566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14658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51674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4549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9985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341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29488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94918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57972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07007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20726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18543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5098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267402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423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16694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88437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145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81417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79385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30356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72710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05492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8693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12116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5019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41111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85119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28755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23547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9861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4273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4878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5982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2341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578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7036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7305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5222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6081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6003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992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0769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6971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0861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035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1937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502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9585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7625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2161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4498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5012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7475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97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074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4729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8591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734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4305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74484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41615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13960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66178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1326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557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1031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6780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0038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234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77560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5657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2849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49178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9757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80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95970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64332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45297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8157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49178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25587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90949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60610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74546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122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81079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48846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4622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46655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95528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95117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07937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80351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56861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2757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67839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77536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518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95550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9083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39564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93338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50661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86656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7CBDA-D077-40CC-AED1-6F57ED7996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970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B1EFE-86A0-40E0-B82F-0807AE5629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92555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18C4-A6A5-4368-B5A3-9DF4B99FCF3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87597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F24B-1A74-40AF-9E73-C0942EC5567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4226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C3C9-2805-4791-B363-B3C8F7ED5DB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11376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F8E-4467-4913-8803-AFA2857C37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49219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86CA5-5C44-41F0-A18A-CCA96C2E56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92583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867D9-C325-4AA4-BEB6-E6039BE7BA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19392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8A65-6002-41E3-AAA3-B7D3D3232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53856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6EC6-D273-4CA3-ABE8-4601DEFFB4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11642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A0658-2B4B-412F-A61D-9EA72998EB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718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081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984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374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085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929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988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515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721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899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073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47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753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94432-B3C0-41AB-A778-C7D7AA9C84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05.09.2017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423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23\Desktop\&#1048;&#1088;&#1080;&#1085;&#1072;%20&#1052;&#1080;&#1093;&#1072;&#1081;&#1083;&#1086;&#1074;&#1085;&#1072;\&#1044;&#1077;&#1090;&#1089;&#1082;&#1072;&#1103;%20&#1087;&#1077;&#1089;&#1085;&#1103;%20-%20&#1044;&#1086;&#1073;&#1088;&#1086;&#1077;%20&#1083;&#1077;&#1090;&#1086;%20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5.gi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7" Type="http://schemas.openxmlformats.org/officeDocument/2006/relationships/image" Target="../media/image3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1.jpeg"/><Relationship Id="rId7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0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1187624" y="2080062"/>
            <a:ext cx="61926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Вот оно какое наше лето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Автор воспитатель МАДОУ № 59 г..Кушва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Меньшикова</a:t>
            </a:r>
            <a:r>
              <a:rPr kumimoji="0" lang="ru-RU" sz="200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Ирина Михайловна</a:t>
            </a:r>
            <a:endParaRPr kumimoji="0" lang="ru-RU" sz="200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9" name="Picture 5" descr="D:\СМАЙЛИКИ ДЛЯ ПРЕЗЕНТАЦИИ\лето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8" y="18337"/>
            <a:ext cx="1914253" cy="1448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Детская песня - Доброе лето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28596" y="62150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747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30662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Улыбается водитель: - Проходите! Проходите!</a:t>
            </a:r>
            <a:endParaRPr lang="ru-RU" sz="2800" i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74" y="4657725"/>
            <a:ext cx="2447925" cy="22002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738" y="1107953"/>
            <a:ext cx="4138653" cy="253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68004"/>
            <a:ext cx="6026659" cy="338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D:\СМАЙЛИКИ ДЛЯ ПРЕЗЕНТАЦИИ\ПДД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000108"/>
            <a:ext cx="3227851" cy="2420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319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27000" y="201117"/>
            <a:ext cx="100584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58896"/>
            <a:ext cx="772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i="1" dirty="0">
                <a:solidFill>
                  <a:srgbClr val="5B9BD5">
                    <a:lumMod val="75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Ах, эти солнечные дни – вот как мы лето провели!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0597" y="3723075"/>
            <a:ext cx="3530601" cy="3134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4510475"/>
            <a:ext cx="4029123" cy="33769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4510475"/>
            <a:ext cx="4762500" cy="2990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31" y="258896"/>
            <a:ext cx="1081568" cy="8490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18" y="1107953"/>
            <a:ext cx="7435703" cy="418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D:\СМАЙЛИКИ ДЛЯ ПРЕЗЕНТАЦИИ\лето7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782" y="1107952"/>
            <a:ext cx="1563717" cy="2084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88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96" y="1285860"/>
            <a:ext cx="1244599" cy="11657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935" y="285728"/>
            <a:ext cx="8924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Посидим, отдохнем и опять играть начнем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2" y="4305301"/>
            <a:ext cx="4310437" cy="29300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636" y="3681920"/>
            <a:ext cx="5646364" cy="317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7951"/>
            <a:ext cx="4894390" cy="275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D:\СМАЙЛИКИ ДЛЯ ПРЕЗЕНТАЦИИ\119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97344"/>
            <a:ext cx="2664296" cy="21743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СМАЙЛИКИ ДЛЯ ПРЕЗЕНТАЦИИ\лето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97169"/>
            <a:ext cx="1296144" cy="1327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112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27000" y="201117"/>
            <a:ext cx="100584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41" y="263455"/>
            <a:ext cx="7694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Едем, едем в далекие края!</a:t>
            </a:r>
            <a:endParaRPr lang="ru-RU" sz="2800" i="1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"/>
            <a:ext cx="9144000" cy="6492240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0" y="1188056"/>
            <a:ext cx="3246721" cy="577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60" y="1197897"/>
            <a:ext cx="3147976" cy="577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D:\СМАЙЛИКИ ДЛЯ ПРЕЗЕНТАЦИИ\лето1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5462587"/>
            <a:ext cx="1047750" cy="1395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349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1596" y="0"/>
            <a:ext cx="8842404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30" y="258896"/>
            <a:ext cx="7417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Лето – лучшая пора,</a:t>
            </a:r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Рада лету детвора.</a:t>
            </a:r>
            <a:endParaRPr lang="ru-RU" sz="3200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36"/>
            <a:ext cx="7236296" cy="453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D:\СМАЙЛИКИ ДЛЯ ПРЕЗЕНТАЦИИ\лето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09" y="0"/>
            <a:ext cx="1728191" cy="1451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079"/>
            <a:ext cx="3428992" cy="28739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6" y="3867150"/>
            <a:ext cx="4762500" cy="2990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571480"/>
            <a:ext cx="1081568" cy="8490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3399" y="3723075"/>
            <a:ext cx="3530601" cy="3134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51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85728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85728"/>
            <a:ext cx="8840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Вот, качели – подхватили, полетели!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8571" y="4429132"/>
            <a:ext cx="2735429" cy="242886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66594"/>
            <a:ext cx="4697131" cy="264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42" y="1000108"/>
            <a:ext cx="4261458" cy="239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7953"/>
            <a:ext cx="4268069" cy="2400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928934"/>
            <a:ext cx="1081568" cy="849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3070"/>
            <a:ext cx="2857488" cy="23949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46" y="4214818"/>
            <a:ext cx="4762500" cy="2990850"/>
          </a:xfrm>
          <a:prstGeom prst="rect">
            <a:avLst/>
          </a:prstGeom>
        </p:spPr>
      </p:pic>
      <p:pic>
        <p:nvPicPr>
          <p:cNvPr id="14341" name="Picture 5" descr="D:\СМАЙЛИКИ ДЛЯ ПРЕЗЕНТАЦИИ\лето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2143116"/>
            <a:ext cx="1211287" cy="1195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087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31" y="306620"/>
            <a:ext cx="741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нам театр приехал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75" y="4657725"/>
            <a:ext cx="2447925" cy="22002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7953"/>
            <a:ext cx="5076056" cy="285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75" y="2155317"/>
            <a:ext cx="4448725" cy="250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3235"/>
            <a:ext cx="4736942" cy="289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 descr="D:\СМАЙЛИКИ ДЛЯ ПРЕЗЕНТАЦИИ\театр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93" y="571480"/>
            <a:ext cx="1608707" cy="1351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D:\СМАЙЛИКИ ДЛЯ ПРЕЗЕНТАЦИИ\театр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96"/>
            <a:ext cx="1938153" cy="1049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D:\СМАЙЛИКИ ДЛЯ ПРЕЗЕНТАЦИИ\театр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34397"/>
            <a:ext cx="1306732" cy="1723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248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31" y="306620"/>
            <a:ext cx="7417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Рисовали насекомых</a:t>
            </a:r>
            <a:endParaRPr lang="ru-RU" sz="3600" i="1" dirty="0">
              <a:solidFill>
                <a:schemeClr val="accent5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75" y="4657725"/>
            <a:ext cx="2447925" cy="22002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521" y="1107951"/>
            <a:ext cx="5662480" cy="318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C:\Users\123\Desktop\ФОТО ДЕТИ Б.Е. СТ.ГР\20170822_092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7954"/>
            <a:ext cx="3491879" cy="5750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СМАЙЛИКИ ДЛЯ ПРЕЗЕНТАЦИИ\до встречи лет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4776466"/>
            <a:ext cx="2554610" cy="2081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92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27000" y="201117"/>
            <a:ext cx="9271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28" y="160622"/>
            <a:ext cx="741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свидания лето!</a:t>
            </a:r>
            <a:endParaRPr lang="ru-RU" sz="4000" b="1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32"/>
            <a:ext cx="9144000" cy="6289379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3686"/>
            <a:ext cx="7113924" cy="400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D:\СМАЙЛИКИ ДЛЯ ПРЕЗЕНТАЦИИ\лето14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7694"/>
            <a:ext cx="2089562" cy="19651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3204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906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145" y="0"/>
            <a:ext cx="7292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 кругом зазеленело, </a:t>
            </a:r>
          </a:p>
          <a:p>
            <a:pPr algn="ctr"/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вот и лето, вот и лето!</a:t>
            </a:r>
            <a:endParaRPr lang="ru-RU" sz="2800" i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"/>
            <a:ext cx="9144000" cy="6492240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775450" y="62039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84"/>
            <a:ext cx="6477504" cy="3751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СМАЙЛИКИ ДЛЯ ПРЕЗЕНТАЦИИ\лето6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CFA"/>
              </a:clrFrom>
              <a:clrTo>
                <a:srgbClr val="FFFCFA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720" y="5232304"/>
            <a:ext cx="1944216" cy="16256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9698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СМАЙЛИКИ ДЛЯ ПРЕЗЕНТАЦИИ\лето17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9F2F9"/>
              </a:clrFrom>
              <a:clrTo>
                <a:srgbClr val="E9F2F9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5140" y="4857760"/>
            <a:ext cx="1616752" cy="16561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647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2143116"/>
            <a:ext cx="3744416" cy="2651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929066"/>
            <a:ext cx="3517022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920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2474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Ура-а, мы первые грибочки нашли!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10249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546"/>
            <a:ext cx="4480498" cy="329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013" y="2714620"/>
            <a:ext cx="4514987" cy="414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D:\СМАЙЛИКИ ДЛЯ ПРЕЗЕНТАЦИИ\лето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55429"/>
            <a:ext cx="2554111" cy="1637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7918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50" y="295469"/>
            <a:ext cx="908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 так необычно! Это кто к нам пришел? </a:t>
            </a:r>
            <a:endParaRPr lang="ru-RU" sz="3200" i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75" y="4657725"/>
            <a:ext cx="2447925" cy="22002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74439" y="6439395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83" y="1114702"/>
            <a:ext cx="5741217" cy="368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285"/>
            <a:ext cx="3491880" cy="581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D:\СМАЙЛИКИ ДЛЯ ПРЕЗЕНТАЦИИ\лето1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893766"/>
            <a:ext cx="1567348" cy="1728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127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7803" y="160288"/>
            <a:ext cx="8966197" cy="7076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2"/>
                </a:solidFill>
              </a:rPr>
              <a:t>ЛЮБИМ СТРОИТЬ ИЗ ПЕСКА ДОРОГИ, ЗАМКИ, ГОРОДА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8" y="-57822"/>
            <a:ext cx="1244599" cy="11657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940"/>
            <a:ext cx="4310437" cy="293006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92898" y="6254751"/>
            <a:ext cx="2057400" cy="365125"/>
          </a:xfrm>
        </p:spPr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248" y="3758427"/>
            <a:ext cx="5464752" cy="307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7953"/>
            <a:ext cx="4711953" cy="265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76" y="1107953"/>
            <a:ext cx="4427824" cy="265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D:\СМАЙЛИКИ ДЛЯ ПРЕЗЕНТАЦИИ\лето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3571876"/>
            <a:ext cx="994475" cy="1325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422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44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705" y="4657725"/>
            <a:ext cx="2447925" cy="22002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85728"/>
            <a:ext cx="4429124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10826"/>
            <a:ext cx="5481380" cy="324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04"/>
            <a:ext cx="4519531" cy="297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6420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01117"/>
            <a:ext cx="9144000" cy="906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06347"/>
            <a:ext cx="7664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Всем ребятам важно знать, </a:t>
            </a:r>
          </a:p>
          <a:p>
            <a:pPr algn="ctr"/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правила дорожного движения!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31" y="1502975"/>
            <a:ext cx="741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Текст слайда</a:t>
            </a:r>
            <a:endParaRPr lang="ru-RU" sz="2800" i="1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75" y="4657725"/>
            <a:ext cx="2447925" cy="220027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1" y="1107953"/>
            <a:ext cx="4725532" cy="283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75" y="3943272"/>
            <a:ext cx="4753200" cy="291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31" y="1107953"/>
            <a:ext cx="4420669" cy="283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 descr="D:\СМАЙЛИКИ ДЛЯ ПРЕЗЕНТАЦИИ\лето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1117"/>
            <a:ext cx="1484164" cy="10435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:\СМАЙЛИКИ ДЛЯ ПРЕЗЕНТАЦИИ\ПД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78" b="5556"/>
          <a:stretch>
            <a:fillRect/>
          </a:stretch>
        </p:blipFill>
        <p:spPr bwMode="auto">
          <a:xfrm>
            <a:off x="1" y="4071942"/>
            <a:ext cx="1928794" cy="1714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325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164</Words>
  <Application>Microsoft Office PowerPoint</Application>
  <PresentationFormat>Экран (4:3)</PresentationFormat>
  <Paragraphs>51</Paragraphs>
  <Slides>18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18</vt:i4>
      </vt:variant>
    </vt:vector>
  </HeadingPairs>
  <TitlesOfParts>
    <vt:vector size="32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7_Тема Office</vt:lpstr>
      <vt:lpstr>8_Тема Office</vt:lpstr>
      <vt:lpstr>9_Тема Office</vt:lpstr>
      <vt:lpstr>11_Тема Office</vt:lpstr>
      <vt:lpstr>12_Тема Office</vt:lpstr>
      <vt:lpstr>13_Тема Office</vt:lpstr>
      <vt:lpstr>14_Тема Office</vt:lpstr>
      <vt:lpstr>6_Тема Office</vt:lpstr>
      <vt:lpstr>Слайд 1</vt:lpstr>
      <vt:lpstr>Слайд 2</vt:lpstr>
      <vt:lpstr>Слайд 3</vt:lpstr>
      <vt:lpstr>Слайд 4</vt:lpstr>
      <vt:lpstr>Ура-а, мы первые грибочки нашли!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21</cp:revision>
  <dcterms:created xsi:type="dcterms:W3CDTF">2017-09-03T07:18:33Z</dcterms:created>
  <dcterms:modified xsi:type="dcterms:W3CDTF">2017-09-05T09:16:58Z</dcterms:modified>
</cp:coreProperties>
</file>